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CFD3F-1660-4F48-B49B-1BA71B229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BE30D96-B147-4025-A6B1-8A16A5448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7084B0-4473-4551-B24A-48DC253C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0441BD-0D4A-4493-955B-1BCAD8BA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9D16D9-2803-4A68-8FBB-206920E0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06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E44A9-59E6-4E11-B0CB-C509F235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0F56000-D152-4BCC-BB14-FE82C2D1E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DDDAEE-52D8-49F3-B4B7-CE4F5E3A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20C075-88C1-4E04-9728-D59D5AFF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8D9420-7158-440C-89A2-CF25559D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41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0977F4-8192-48C7-8002-F3D7789ED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1262ADE-92A6-4F81-AF52-DCCBA0A6E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3A884D-B0F2-4300-AB51-770C40C8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2DD008-7C58-4DD7-9673-312122F8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227257-C65D-4A26-BFB8-883E0B2C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70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336FED-A14D-4CEC-9FB8-E9462AC6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AE9747-A280-4398-876D-E6FA0E10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8B5222-DAD5-4B2F-9BAA-029FC5B8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AB8C9F-B6A3-4997-A9CF-D99EB57E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468E78-D597-436A-BFE3-A29A0AFD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44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B61555-9EEE-469E-B441-64957F6C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5D5D18-8528-43E0-81A3-CD9EBF073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19C050-CF19-43C6-AFE9-5BDF4508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F38BCA-83E0-4A20-8BAB-EDE73C44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DCA8AB-4B9F-4C3E-8113-DE72EA2C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1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B3D38-D7EB-4D4A-9759-B2F9B9ED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0F92B8-ADFB-4CC2-BF79-913BD0E7C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E6AABC-F448-498F-BEE0-C83EF91EB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CAD3AA-4138-483D-AFCF-D7EB78FB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C06817-1AB8-4F41-AA5D-923BBFB9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E73D06-7B85-4C84-B893-C09415E1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93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2303F8-9A4A-49AB-A9E2-18881D52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70E765-89FD-43EA-9308-CE17A1E0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A7EA60-78E4-460D-9FF1-95116F6AB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77695DC-E653-416D-88B3-AE1AAA239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9BFDA8-A703-4DA9-A7B6-74529EB06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FAB9F06-EE27-4215-955F-FDFDA066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496D148-C8CD-4DE4-BA67-7FA56782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221910C-3230-47AE-87C2-0BE96EB2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52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46EC7-38A0-4CED-9B59-7E7A762B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2E3274A-0AED-4FA9-9B71-4E041ABD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300DBA4-4417-4326-B283-E8AA704E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59BCB6B-F112-49EC-ADFE-7ADD83E0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1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C9C24FD-05CD-41A2-98B5-90747C80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FDB4D36-806F-4569-B47D-4829ECD5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257A2E-A4B9-4DDC-A9C3-C0692E90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25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4E9306-A9AA-419D-9329-136C2913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812FF2-B550-4BC4-BF42-9A08F9BA2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A90B4C-0BF2-4567-B837-013D365B9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E98AB0-64BB-44A1-98B3-D3556D1C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F2F350-3CF9-444D-961B-5BFBFF1E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ED7218-80FB-4B24-88D3-88426774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61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1CE64-94AF-47E3-9F69-79F06AEF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795C29D-1D5F-4661-83E2-3019808A6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CA5CED-CBF1-4820-BA7A-435CBB8E3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8EA896-7EB9-462A-913B-AB3FB8AE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3E5B46-CD0F-4456-99B2-8203D091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306414-56D5-438B-97F7-B39FFFA2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2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C927BE3-690F-462F-AC3D-9A2677A9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B92D6D-7664-4032-B7C0-CBFDF864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E6004B-B99F-423F-BBD0-8B9EF0CF6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5E37-CFB4-4365-9EC2-3F24BFD3C338}" type="datetimeFigureOut">
              <a:rPr lang="pl-PL" smtClean="0"/>
              <a:t>04.06.2019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F45409-5F56-4732-949D-FF32F0B0E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A80EAC-CE57-4237-BD64-BA166FD37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8CA6-F3D9-4920-BB78-29E5918776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2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zrzut ekranu&#10;&#10;Opis wygenerowany automatycznie">
            <a:extLst>
              <a:ext uri="{FF2B5EF4-FFF2-40B4-BE49-F238E27FC236}">
                <a16:creationId xmlns:a16="http://schemas.microsoft.com/office/drawing/2014/main" id="{ABA7E581-CF52-45DC-A3FA-2060C8088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F8D8C67-B3F5-4449-A295-27D174D5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0"/>
            <a:ext cx="9770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3000">
        <p:checker/>
      </p:transition>
    </mc:Choice>
    <mc:Fallback>
      <p:transition spd="slow" advTm="13000">
        <p:checker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0</Words>
  <Application>Microsoft Office PowerPoint</Application>
  <PresentationFormat>Panoramiczny</PresentationFormat>
  <Paragraphs>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Wilczek</dc:creator>
  <cp:lastModifiedBy>Piotr Wilczek</cp:lastModifiedBy>
  <cp:revision>9</cp:revision>
  <dcterms:created xsi:type="dcterms:W3CDTF">2019-05-29T13:18:01Z</dcterms:created>
  <dcterms:modified xsi:type="dcterms:W3CDTF">2019-06-04T07:09:20Z</dcterms:modified>
</cp:coreProperties>
</file>